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aleway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Italic.fntdata"/><Relationship Id="rId10" Type="http://schemas.openxmlformats.org/officeDocument/2006/relationships/font" Target="fonts/Raleway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e2f3317dc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e2f3317dc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Sample Title Slide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Jane Doe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Title of First Slide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This is a bullet point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This is another bullet point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