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Raleway"/>
      <p:regular r:id="rId8"/>
      <p:bold r:id="rId9"/>
      <p:italic r:id="rId10"/>
      <p:boldItalic r:id="rId11"/>
    </p:embeddedFont>
    <p:embeddedFont>
      <p:font typeface="Lato"/>
      <p:regular r:id="rId12"/>
      <p:bold r:id="rId13"/>
      <p:italic r:id="rId14"/>
      <p:boldItalic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Raleway-boldItalic.fntdata"/><Relationship Id="rId10" Type="http://schemas.openxmlformats.org/officeDocument/2006/relationships/font" Target="fonts/Raleway-italic.fntdata"/><Relationship Id="rId13" Type="http://schemas.openxmlformats.org/officeDocument/2006/relationships/font" Target="fonts/Lato-bold.fntdata"/><Relationship Id="rId12" Type="http://schemas.openxmlformats.org/officeDocument/2006/relationships/font" Target="fonts/Lato-regular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Raleway-bold.fntdata"/><Relationship Id="rId15" Type="http://schemas.openxmlformats.org/officeDocument/2006/relationships/font" Target="fonts/Lato-boldItalic.fntdata"/><Relationship Id="rId14" Type="http://schemas.openxmlformats.org/officeDocument/2006/relationships/font" Target="fonts/Lato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Raleway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Google Shape;84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g2e2f3317dc7_0_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0" name="Google Shape;90;g2e2f3317dc7_0_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lt2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12" name="Google Shape;12;p2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4" name="Google Shape;14;p2"/>
          <p:cNvSpPr txBox="1"/>
          <p:nvPr>
            <p:ph type="ctrTitle"/>
          </p:nvPr>
        </p:nvSpPr>
        <p:spPr>
          <a:xfrm>
            <a:off x="729450" y="1322450"/>
            <a:ext cx="7688100" cy="1664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15" name="Google Shape;15;p2"/>
          <p:cNvSpPr txBox="1"/>
          <p:nvPr>
            <p:ph idx="1" type="subTitle"/>
          </p:nvPr>
        </p:nvSpPr>
        <p:spPr>
          <a:xfrm>
            <a:off x="729627" y="3172900"/>
            <a:ext cx="7688100" cy="54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6" name="Google Shape;16;p2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dk1"/>
        </a:solidFill>
      </p:bgPr>
    </p:bg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oogle Shape;74;p11"/>
          <p:cNvGrpSpPr/>
          <p:nvPr/>
        </p:nvGrpSpPr>
        <p:grpSpPr>
          <a:xfrm>
            <a:off x="830392" y="4169130"/>
            <a:ext cx="745763" cy="45826"/>
            <a:chOff x="4580561" y="2589004"/>
            <a:chExt cx="1064464" cy="25200"/>
          </a:xfrm>
        </p:grpSpPr>
        <p:sp>
          <p:nvSpPr>
            <p:cNvPr id="75" name="Google Shape;75;p11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6" name="Google Shape;76;p11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77" name="Google Shape;77;p11"/>
          <p:cNvSpPr txBox="1"/>
          <p:nvPr>
            <p:ph hasCustomPrompt="1" type="title"/>
          </p:nvPr>
        </p:nvSpPr>
        <p:spPr>
          <a:xfrm>
            <a:off x="729450" y="733950"/>
            <a:ext cx="7688400" cy="1244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8" name="Google Shape;78;p11"/>
          <p:cNvSpPr txBox="1"/>
          <p:nvPr>
            <p:ph idx="1" type="body"/>
          </p:nvPr>
        </p:nvSpPr>
        <p:spPr>
          <a:xfrm>
            <a:off x="729450" y="2272888"/>
            <a:ext cx="7688400" cy="158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9" name="Google Shape;79;p11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2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oogle Shape;18;p3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19" name="Google Shape;19;p3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0" name="Google Shape;20;p3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1" name="Google Shape;21;p3"/>
          <p:cNvSpPr txBox="1"/>
          <p:nvPr>
            <p:ph type="title"/>
          </p:nvPr>
        </p:nvSpPr>
        <p:spPr>
          <a:xfrm>
            <a:off x="729450" y="1322450"/>
            <a:ext cx="7688400" cy="1518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2" name="Google Shape;22;p3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4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25" name="Google Shape;25;p4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26" name="Google Shape;26;p4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7" name="Google Shape;27;p4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8" name="Google Shape;28;p4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29" name="Google Shape;29;p4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0" name="Google Shape;30;p4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5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3" name="Google Shape;33;p5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34" name="Google Shape;34;p5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5" name="Google Shape;35;p5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6" name="Google Shape;36;p5"/>
          <p:cNvSpPr txBox="1"/>
          <p:nvPr>
            <p:ph type="title"/>
          </p:nvPr>
        </p:nvSpPr>
        <p:spPr>
          <a:xfrm>
            <a:off x="729450" y="1318650"/>
            <a:ext cx="76884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7" name="Google Shape;37;p5"/>
          <p:cNvSpPr txBox="1"/>
          <p:nvPr>
            <p:ph idx="1" type="body"/>
          </p:nvPr>
        </p:nvSpPr>
        <p:spPr>
          <a:xfrm>
            <a:off x="729325" y="2078875"/>
            <a:ext cx="37743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8" name="Google Shape;38;p5"/>
          <p:cNvSpPr txBox="1"/>
          <p:nvPr>
            <p:ph idx="2" type="body"/>
          </p:nvPr>
        </p:nvSpPr>
        <p:spPr>
          <a:xfrm>
            <a:off x="4643604" y="2078875"/>
            <a:ext cx="37743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9" name="Google Shape;39;p5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6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42" name="Google Shape;42;p6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43" name="Google Shape;43;p6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6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5" name="Google Shape;45;p6"/>
          <p:cNvSpPr txBox="1"/>
          <p:nvPr>
            <p:ph type="title"/>
          </p:nvPr>
        </p:nvSpPr>
        <p:spPr>
          <a:xfrm>
            <a:off x="729450" y="1318650"/>
            <a:ext cx="76884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46" name="Google Shape;46;p6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7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49" name="Google Shape;49;p7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50" name="Google Shape;50;p7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1" name="Google Shape;51;p7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2" name="Google Shape;52;p7"/>
          <p:cNvSpPr txBox="1"/>
          <p:nvPr>
            <p:ph type="title"/>
          </p:nvPr>
        </p:nvSpPr>
        <p:spPr>
          <a:xfrm>
            <a:off x="730000" y="1318650"/>
            <a:ext cx="3300900" cy="1381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53" name="Google Shape;53;p7"/>
          <p:cNvSpPr txBox="1"/>
          <p:nvPr>
            <p:ph idx="1" type="body"/>
          </p:nvPr>
        </p:nvSpPr>
        <p:spPr>
          <a:xfrm>
            <a:off x="721225" y="2781725"/>
            <a:ext cx="3300900" cy="159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4" name="Google Shape;54;p7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3"/>
        </a:solidFill>
      </p:bgPr>
    </p:bg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6" name="Google Shape;56;p8"/>
          <p:cNvGrpSpPr/>
          <p:nvPr/>
        </p:nvGrpSpPr>
        <p:grpSpPr>
          <a:xfrm>
            <a:off x="830392" y="4169130"/>
            <a:ext cx="745763" cy="45826"/>
            <a:chOff x="4580561" y="2589004"/>
            <a:chExt cx="1064464" cy="25200"/>
          </a:xfrm>
        </p:grpSpPr>
        <p:sp>
          <p:nvSpPr>
            <p:cNvPr id="57" name="Google Shape;57;p8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8" name="Google Shape;58;p8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9" name="Google Shape;59;p8"/>
          <p:cNvSpPr txBox="1"/>
          <p:nvPr>
            <p:ph type="title"/>
          </p:nvPr>
        </p:nvSpPr>
        <p:spPr>
          <a:xfrm>
            <a:off x="729450" y="864300"/>
            <a:ext cx="7021200" cy="29850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60" name="Google Shape;60;p8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9"/>
          <p:cNvSpPr/>
          <p:nvPr/>
        </p:nvSpPr>
        <p:spPr>
          <a:xfrm>
            <a:off x="0" y="0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63" name="Google Shape;63;p9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64" name="Google Shape;64;p9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5" name="Google Shape;65;p9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66" name="Google Shape;66;p9"/>
          <p:cNvSpPr txBox="1"/>
          <p:nvPr>
            <p:ph type="title"/>
          </p:nvPr>
        </p:nvSpPr>
        <p:spPr>
          <a:xfrm>
            <a:off x="730000" y="1318650"/>
            <a:ext cx="3300900" cy="1687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67" name="Google Shape;67;p9"/>
          <p:cNvSpPr txBox="1"/>
          <p:nvPr>
            <p:ph idx="1" type="subTitle"/>
          </p:nvPr>
        </p:nvSpPr>
        <p:spPr>
          <a:xfrm>
            <a:off x="724950" y="3161525"/>
            <a:ext cx="3300900" cy="75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68" name="Google Shape;68;p9"/>
          <p:cNvSpPr txBox="1"/>
          <p:nvPr>
            <p:ph idx="2" type="body"/>
          </p:nvPr>
        </p:nvSpPr>
        <p:spPr>
          <a:xfrm>
            <a:off x="5174225" y="1352625"/>
            <a:ext cx="3374400" cy="302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9" name="Google Shape;69;p9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0"/>
          <p:cNvSpPr txBox="1"/>
          <p:nvPr>
            <p:ph idx="1" type="body"/>
          </p:nvPr>
        </p:nvSpPr>
        <p:spPr>
          <a:xfrm>
            <a:off x="724950" y="4372551"/>
            <a:ext cx="7697400" cy="4605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72" name="Google Shape;72;p10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treamline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300"/>
              <a:buFont typeface="Lato"/>
              <a:buChar char="●"/>
              <a:defRPr sz="13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○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■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●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○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■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●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○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■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3"/>
          <p:cNvSpPr txBox="1"/>
          <p:nvPr>
            <p:ph type="ctrTitle"/>
          </p:nvPr>
        </p:nvSpPr>
        <p:spPr>
          <a:xfrm>
            <a:off x="729450" y="1322450"/>
            <a:ext cx="7688100" cy="1664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/>
              <a:t>Sample Title Slide</a:t>
            </a:r>
            <a:endParaRPr/>
          </a:p>
        </p:txBody>
      </p:sp>
      <p:sp>
        <p:nvSpPr>
          <p:cNvPr id="87" name="Google Shape;87;p13"/>
          <p:cNvSpPr txBox="1"/>
          <p:nvPr>
            <p:ph idx="1" type="subTitle"/>
          </p:nvPr>
        </p:nvSpPr>
        <p:spPr>
          <a:xfrm>
            <a:off x="729627" y="3172900"/>
            <a:ext cx="7688100" cy="54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/>
              <a:t>Jane Doe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4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/>
              <a:t>Title of First Slide</a:t>
            </a:r>
            <a:endParaRPr/>
          </a:p>
        </p:txBody>
      </p:sp>
      <p:sp>
        <p:nvSpPr>
          <p:cNvPr id="93" name="Google Shape;93;p14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/>
              <a:t>This is a bullet point</a:t>
            </a:r>
            <a:endParaRPr/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/>
              <a:t>This is another bullet point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treamline">
  <a:themeElements>
    <a:clrScheme name="Streamline">
      <a:dk1>
        <a:srgbClr val="1A9988"/>
      </a:dk1>
      <a:lt1>
        <a:srgbClr val="FFFFFF"/>
      </a:lt1>
      <a:dk2>
        <a:srgbClr val="1A1A1A"/>
      </a:dk2>
      <a:lt2>
        <a:srgbClr val="E9EDEE"/>
      </a:lt2>
      <a:accent1>
        <a:srgbClr val="595959"/>
      </a:accent1>
      <a:accent2>
        <a:srgbClr val="6AA4C8"/>
      </a:accent2>
      <a:accent3>
        <a:srgbClr val="EB5600"/>
      </a:accent3>
      <a:accent4>
        <a:srgbClr val="A2FFE8"/>
      </a:accent4>
      <a:accent5>
        <a:srgbClr val="1C3678"/>
      </a:accent5>
      <a:accent6>
        <a:srgbClr val="FFB8A2"/>
      </a:accent6>
      <a:hlink>
        <a:srgbClr val="1C3678"/>
      </a:hlink>
      <a:folHlink>
        <a:srgbClr val="1C367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