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1pPr>
    <a:lvl2pPr marL="0" marR="0" indent="457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2pPr>
    <a:lvl3pPr marL="0" marR="0" indent="914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3pPr>
    <a:lvl4pPr marL="0" marR="0" indent="1371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4pPr>
    <a:lvl5pPr marL="0" marR="0" indent="18288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5pPr>
    <a:lvl6pPr marL="0" marR="0" indent="22860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6pPr>
    <a:lvl7pPr marL="0" marR="0" indent="2743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7pPr>
    <a:lvl8pPr marL="0" marR="0" indent="3200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8pPr>
    <a:lvl9pPr marL="0" marR="0" indent="3657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和日期"/>
          <p:cNvSpPr txBox="1"/>
          <p:nvPr>
            <p:ph type="body" sz="quarter" idx="21" hasCustomPrompt="1"/>
          </p:nvPr>
        </p:nvSpPr>
        <p:spPr>
          <a:xfrm>
            <a:off x="1206500" y="12268950"/>
            <a:ext cx="21971000" cy="66040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08990">
              <a:spcBef>
                <a:spcPts val="0"/>
              </a:spcBef>
              <a:buSzTx/>
              <a:buNone/>
              <a:defRPr sz="3234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作者和日期</a:t>
            </a:r>
          </a:p>
        </p:txBody>
      </p:sp>
      <p:sp>
        <p:nvSpPr>
          <p:cNvPr id="12" name="正文级别 1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演示文稿副标题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" name="演示文稿标题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演示文稿标题</a:t>
            </a:r>
          </a:p>
        </p:txBody>
      </p:sp>
      <p:sp>
        <p:nvSpPr>
          <p:cNvPr id="1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100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10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议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议程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议程副标题</a:t>
            </a:r>
          </a:p>
        </p:txBody>
      </p:sp>
      <p:sp>
        <p:nvSpPr>
          <p:cNvPr id="109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6000"/>
              </a:spcBef>
              <a:buSzTx/>
              <a:buNone/>
              <a:defRPr sz="5000"/>
            </a:lvl1pPr>
            <a:lvl2pPr marL="0" indent="457200">
              <a:spcBef>
                <a:spcPts val="6000"/>
              </a:spcBef>
              <a:buSzTx/>
              <a:buNone/>
              <a:defRPr sz="5000"/>
            </a:lvl2pPr>
            <a:lvl3pPr marL="0" indent="914400">
              <a:spcBef>
                <a:spcPts val="6000"/>
              </a:spcBef>
              <a:buSzTx/>
              <a:buNone/>
              <a:defRPr sz="5000"/>
            </a:lvl3pPr>
            <a:lvl4pPr marL="0" indent="1371600">
              <a:spcBef>
                <a:spcPts val="6000"/>
              </a:spcBef>
              <a:buSzTx/>
              <a:buNone/>
              <a:defRPr sz="5000"/>
            </a:lvl4pPr>
            <a:lvl5pPr marL="0" indent="1828800">
              <a:spcBef>
                <a:spcPts val="6000"/>
              </a:spcBef>
              <a:buSzTx/>
              <a:buNone/>
              <a:defRPr sz="5000"/>
            </a:lvl5pPr>
          </a:lstStyle>
          <a:p>
            <a:pPr/>
            <a:r>
              <a:t>议程主题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议程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议程标题</a:t>
            </a:r>
          </a:p>
        </p:txBody>
      </p:sp>
      <p:sp>
        <p:nvSpPr>
          <p:cNvPr id="11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正文级别 1…"/>
          <p:cNvSpPr txBox="1"/>
          <p:nvPr>
            <p:ph type="body" sz="half" idx="1" hasCustomPrompt="1"/>
          </p:nvPr>
        </p:nvSpPr>
        <p:spPr>
          <a:xfrm>
            <a:off x="1206500" y="4191000"/>
            <a:ext cx="21971000" cy="40894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说明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显著事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正文级别 1…"/>
          <p:cNvSpPr txBox="1"/>
          <p:nvPr>
            <p:ph type="body" idx="1" hasCustomPrompt="1"/>
          </p:nvPr>
        </p:nvSpPr>
        <p:spPr>
          <a:xfrm>
            <a:off x="1206500" y="1206500"/>
            <a:ext cx="21971000" cy="7353300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事实信息"/>
          <p:cNvSpPr txBox="1"/>
          <p:nvPr>
            <p:ph type="body" sz="quarter" idx="21" hasCustomPrompt="1"/>
          </p:nvPr>
        </p:nvSpPr>
        <p:spPr>
          <a:xfrm>
            <a:off x="1206500" y="8128000"/>
            <a:ext cx="21971000" cy="1079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90000"/>
              </a:lnSpc>
              <a:spcBef>
                <a:spcPts val="0"/>
              </a:spcBef>
              <a:buSzTx/>
              <a:buNone/>
              <a:defRPr spc="-55"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事实信息</a:t>
            </a:r>
          </a:p>
        </p:txBody>
      </p:sp>
      <p:sp>
        <p:nvSpPr>
          <p:cNvPr id="128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出自"/>
          <p:cNvSpPr txBox="1"/>
          <p:nvPr>
            <p:ph type="body" sz="quarter" idx="21" hasCustomPrompt="1"/>
          </p:nvPr>
        </p:nvSpPr>
        <p:spPr>
          <a:xfrm>
            <a:off x="5461000" y="9563100"/>
            <a:ext cx="13728700" cy="698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84225">
              <a:spcBef>
                <a:spcPts val="0"/>
              </a:spcBef>
              <a:buSzTx/>
              <a:buNone/>
              <a:defRPr sz="342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出自</a:t>
            </a:r>
          </a:p>
        </p:txBody>
      </p:sp>
      <p:sp>
        <p:nvSpPr>
          <p:cNvPr id="136" name="正文级别 1…"/>
          <p:cNvSpPr txBox="1"/>
          <p:nvPr>
            <p:ph type="body" sz="quarter" idx="1" hasCustomPrompt="1"/>
          </p:nvPr>
        </p:nvSpPr>
        <p:spPr>
          <a:xfrm>
            <a:off x="5194300" y="4165600"/>
            <a:ext cx="13995400" cy="4432300"/>
          </a:xfrm>
          <a:prstGeom prst="rect">
            <a:avLst/>
          </a:prstGeom>
        </p:spPr>
        <p:txBody>
          <a:bodyPr anchor="b"/>
          <a:lstStyle>
            <a:lvl1pPr marL="254000" indent="-2540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1pPr>
            <a:lvl2pPr marL="254000" indent="2032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2pPr>
            <a:lvl3pPr marL="254000" indent="6604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3pPr>
            <a:lvl4pPr marL="254000" indent="11176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4pPr>
            <a:lvl5pPr marL="254000" indent="15748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“著名引文”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白色弧形层叠图案的特写"/>
          <p:cNvSpPr/>
          <p:nvPr>
            <p:ph type="pic" sz="quarter" idx="21"/>
          </p:nvPr>
        </p:nvSpPr>
        <p:spPr>
          <a:xfrm>
            <a:off x="1257300" y="3213100"/>
            <a:ext cx="7289800" cy="728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灰色石头层叠图案的特写"/>
          <p:cNvSpPr/>
          <p:nvPr>
            <p:ph type="pic" sz="quarter" idx="22"/>
          </p:nvPr>
        </p:nvSpPr>
        <p:spPr>
          <a:xfrm>
            <a:off x="7353300" y="3632200"/>
            <a:ext cx="9677400" cy="6451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白色罗纹图案的特写"/>
          <p:cNvSpPr/>
          <p:nvPr>
            <p:ph type="pic" sz="quarter" idx="23"/>
          </p:nvPr>
        </p:nvSpPr>
        <p:spPr>
          <a:xfrm>
            <a:off x="14621933" y="3632200"/>
            <a:ext cx="9677401" cy="6457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棱角分明且带阴影的未来感白色走廊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白色未来感弧形结构"/>
          <p:cNvSpPr/>
          <p:nvPr>
            <p:ph type="pic" idx="21"/>
          </p:nvPr>
        </p:nvSpPr>
        <p:spPr>
          <a:xfrm>
            <a:off x="0" y="-5397500"/>
            <a:ext cx="27190700" cy="203930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作者和日期"/>
          <p:cNvSpPr txBox="1"/>
          <p:nvPr>
            <p:ph type="body" sz="quarter" idx="22" hasCustomPrompt="1"/>
          </p:nvPr>
        </p:nvSpPr>
        <p:spPr>
          <a:xfrm>
            <a:off x="1206500" y="12268200"/>
            <a:ext cx="21971000" cy="660400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08990">
              <a:spcBef>
                <a:spcPts val="0"/>
              </a:spcBef>
              <a:buSzTx/>
              <a:buNone/>
              <a:defRPr sz="3234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作者和日期</a:t>
            </a:r>
          </a:p>
        </p:txBody>
      </p:sp>
      <p:sp>
        <p:nvSpPr>
          <p:cNvPr id="23" name="正文级别 1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演示文稿副标题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演示文稿标题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演示文稿标题</a:t>
            </a:r>
          </a:p>
        </p:txBody>
      </p:sp>
      <p:sp>
        <p:nvSpPr>
          <p:cNvPr id="2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白色弧形层叠图案的特写"/>
          <p:cNvSpPr/>
          <p:nvPr>
            <p:ph type="pic" idx="21"/>
          </p:nvPr>
        </p:nvSpPr>
        <p:spPr>
          <a:xfrm>
            <a:off x="11569700" y="0"/>
            <a:ext cx="13716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幻灯片标题"/>
          <p:cNvSpPr txBox="1"/>
          <p:nvPr>
            <p:ph type="title" hasCustomPrompt="1"/>
          </p:nvPr>
        </p:nvSpPr>
        <p:spPr>
          <a:xfrm>
            <a:off x="1206500" y="13335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幻灯片标题</a:t>
            </a:r>
          </a:p>
        </p:txBody>
      </p:sp>
      <p:sp>
        <p:nvSpPr>
          <p:cNvPr id="34" name="正文级别 1…"/>
          <p:cNvSpPr txBox="1"/>
          <p:nvPr>
            <p:ph type="body" sz="quarter" idx="1" hasCustomPrompt="1"/>
          </p:nvPr>
        </p:nvSpPr>
        <p:spPr>
          <a:xfrm>
            <a:off x="1206500" y="7150100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幻灯片副标题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43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44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白色弧形石头边缘的特写"/>
          <p:cNvSpPr/>
          <p:nvPr>
            <p:ph type="pic" idx="21"/>
          </p:nvPr>
        </p:nvSpPr>
        <p:spPr>
          <a:xfrm>
            <a:off x="12382500" y="-1206500"/>
            <a:ext cx="12103100" cy="16140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幻灯片副标题"/>
          <p:cNvSpPr txBox="1"/>
          <p:nvPr>
            <p:ph type="body" sz="quarter" idx="22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62" name="幻灯片标题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63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实时视频（小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72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73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实时视频（大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幻灯片副标题"/>
          <p:cNvSpPr txBox="1"/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67715">
              <a:spcBef>
                <a:spcPts val="0"/>
              </a:spcBef>
              <a:buSzTx/>
              <a:buNone/>
              <a:defRPr sz="511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82" name="幻灯片标题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83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章节标题"/>
          <p:cNvSpPr txBox="1"/>
          <p:nvPr>
            <p:ph type="title" hasCustomPrompt="1"/>
          </p:nvPr>
        </p:nvSpPr>
        <p:spPr>
          <a:xfrm>
            <a:off x="1206496" y="39116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119" sz="12000"/>
            </a:lvl1pPr>
          </a:lstStyle>
          <a:p>
            <a:pPr/>
            <a:r>
              <a:t>章节标题</a:t>
            </a:r>
          </a:p>
        </p:txBody>
      </p:sp>
      <p:sp>
        <p:nvSpPr>
          <p:cNvPr id="92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/>
          <p:nvPr>
            <p:ph type="title" hasCustomPrompt="1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幻灯片标题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幻灯片编号"/>
          <p:cNvSpPr txBox="1"/>
          <p:nvPr>
            <p:ph type="sldNum" sz="quarter" idx="2"/>
          </p:nvPr>
        </p:nvSpPr>
        <p:spPr>
          <a:xfrm>
            <a:off x="23538179" y="12443459"/>
            <a:ext cx="408941" cy="444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spcBef>
                <a:spcPts val="0"/>
              </a:spcBef>
              <a:defRPr sz="20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457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914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1371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1828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22860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2743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3200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3657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4114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<p:cSld><p:spTree><p:sp><p:txBody><a:bodyPr/><a:lstStyle/><a:p><a:pPr/><a:r><a:t>Corrupted</INVALID_TAG></a:p></p:txBody></p:sp></p:spTree></p:cSld>
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<BROKEN<XML></XML>

</file>

<file path=ppt/theme/theme1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53585F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