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12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1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100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10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议程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议程副标题</a:t>
            </a:r>
          </a:p>
        </p:txBody>
      </p:sp>
      <p:sp>
        <p:nvSpPr>
          <p:cNvPr id="109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议程主题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议程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议程标题</a:t>
            </a:r>
          </a:p>
        </p:txBody>
      </p:sp>
      <p:sp>
        <p:nvSpPr>
          <p:cNvPr id="11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正文级别 1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说明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正文级别 1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事实信息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事实信息</a:t>
            </a:r>
          </a:p>
        </p:txBody>
      </p:sp>
      <p:sp>
        <p:nvSpPr>
          <p:cNvPr id="12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出自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spcBef>
                <a:spcPts val="0"/>
              </a:spcBef>
              <a:buSzTx/>
              <a:buNone/>
              <a:defRPr sz="342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出自</a:t>
            </a:r>
          </a:p>
        </p:txBody>
      </p:sp>
      <p:sp>
        <p:nvSpPr>
          <p:cNvPr id="136" name="正文级别 1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“著名引文”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白色弧形层叠图案的特写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灰色石头层叠图案的特写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白色罗纹图案的特写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棱角分明且带阴影的未来感白色走廊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白色未来感弧形结构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作者和日期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23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2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白色弧形层叠图案的特写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幻灯片标题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幻灯片标题</a:t>
            </a:r>
          </a:p>
        </p:txBody>
      </p:sp>
      <p:sp>
        <p:nvSpPr>
          <p:cNvPr id="34" name="正文级别 1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幻灯片副标题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43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44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白色弧形石头边缘的特写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幻灯片副标题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6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6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72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7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8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8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章节标题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章节标题</a:t>
            </a:r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23538179" y="12443459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作者和日期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Hello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Hello</a:t>
            </a:r>
          </a:p>
        </p:txBody>
      </p:sp>
      <p:sp>
        <p:nvSpPr>
          <p:cNvPr id="173" name="Page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Page1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作者和日期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6" name="Word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Word</a:t>
            </a:r>
          </a:p>
        </p:txBody>
      </p:sp>
      <p:sp>
        <p:nvSpPr>
          <p:cNvPr id="177" name="Page2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Page2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