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1pPr>
    <a:lvl2pPr marL="0" marR="0" indent="4572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2pPr>
    <a:lvl3pPr marL="0" marR="0" indent="9144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3pPr>
    <a:lvl4pPr marL="0" marR="0" indent="13716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4pPr>
    <a:lvl5pPr marL="0" marR="0" indent="18288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5pPr>
    <a:lvl6pPr marL="0" marR="0" indent="22860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6pPr>
    <a:lvl7pPr marL="0" marR="0" indent="27432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7pPr>
    <a:lvl8pPr marL="0" marR="0" indent="32004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8pPr>
    <a:lvl9pPr marL="0" marR="0" indent="36576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D5D5D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381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D5D5D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Col>
    <a:lastRow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2">
              <a:hueOff val="-357243"/>
              <a:satOff val="7293"/>
              <a:lumOff val="8906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D5D5D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3">
              <a:satOff val="1412"/>
              <a:lumOff val="16412"/>
            </a:schemeClr>
          </a:solidFill>
        </a:fill>
      </a:tcStyle>
    </a:firstCol>
    <a:lastRow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3">
                  <a:satOff val="1412"/>
                  <a:lumOff val="16412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6E937E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rgbClr val="FFF171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A51B"/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E1A84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4">
              <a:hueOff val="103425"/>
              <a:satOff val="-7243"/>
              <a:lumOff val="9921"/>
            </a:schemeClr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chemeClr val="accent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5">
              <a:lumOff val="-14283"/>
            </a:schemeClr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5">
                  <a:lumOff val="-14283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5">
              <a:satOff val="-6299"/>
              <a:lumOff val="-32309"/>
            </a:schemeClr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D5D5D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Shape 16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69" name="Shape 16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作者和日期"/>
          <p:cNvSpPr txBox="1"/>
          <p:nvPr>
            <p:ph type="body" sz="quarter" idx="21" hasCustomPrompt="1"/>
          </p:nvPr>
        </p:nvSpPr>
        <p:spPr>
          <a:xfrm>
            <a:off x="1206500" y="12268950"/>
            <a:ext cx="21971000" cy="660401"/>
          </a:xfrm>
          <a:prstGeom prst="rect">
            <a:avLst/>
          </a:prstGeom>
        </p:spPr>
        <p:txBody>
          <a:bodyPr lIns="45719" tIns="45719" rIns="45719" bIns="45719" anchor="b"/>
          <a:lstStyle>
            <a:lvl1pPr marL="0" indent="0" defTabSz="808990">
              <a:spcBef>
                <a:spcPts val="0"/>
              </a:spcBef>
              <a:buSzTx/>
              <a:buNone/>
              <a:defRPr sz="3234">
                <a:latin typeface="Produkt Light"/>
                <a:ea typeface="Produkt Light"/>
                <a:cs typeface="Produkt Light"/>
                <a:sym typeface="Produkt Light"/>
              </a:defRPr>
            </a:lvl1pPr>
          </a:lstStyle>
          <a:p>
            <a:pPr/>
            <a:r>
              <a:t>作者和日期</a:t>
            </a:r>
          </a:p>
        </p:txBody>
      </p:sp>
      <p:sp>
        <p:nvSpPr>
          <p:cNvPr id="12" name="正文级别 1…"/>
          <p:cNvSpPr txBox="1"/>
          <p:nvPr>
            <p:ph type="body" sz="quarter" idx="1" hasCustomPrompt="1"/>
          </p:nvPr>
        </p:nvSpPr>
        <p:spPr>
          <a:xfrm>
            <a:off x="1206500" y="7353300"/>
            <a:ext cx="21971000" cy="2006600"/>
          </a:xfrm>
          <a:prstGeom prst="rect">
            <a:avLst/>
          </a:prstGeom>
        </p:spPr>
        <p:txBody>
          <a:bodyPr/>
          <a:lstStyle>
            <a:lvl1pPr marL="0" indent="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演示文稿副标题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3" name="演示文稿标题"/>
          <p:cNvSpPr txBox="1"/>
          <p:nvPr>
            <p:ph type="title" hasCustomPrompt="1"/>
          </p:nvPr>
        </p:nvSpPr>
        <p:spPr>
          <a:xfrm>
            <a:off x="1206500" y="2616200"/>
            <a:ext cx="21971004" cy="4648200"/>
          </a:xfrm>
          <a:prstGeom prst="rect">
            <a:avLst/>
          </a:prstGeom>
        </p:spPr>
        <p:txBody>
          <a:bodyPr anchor="b"/>
          <a:lstStyle>
            <a:lvl1pPr defTabSz="355600">
              <a:defRPr spc="-119" sz="12000"/>
            </a:lvl1pPr>
          </a:lstStyle>
          <a:p>
            <a:pPr/>
            <a:r>
              <a:t>演示文稿标题</a:t>
            </a:r>
          </a:p>
        </p:txBody>
      </p:sp>
      <p:sp>
        <p:nvSpPr>
          <p:cNvPr id="1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100" name="幻灯片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101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议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议程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议程副标题</a:t>
            </a:r>
          </a:p>
        </p:txBody>
      </p:sp>
      <p:sp>
        <p:nvSpPr>
          <p:cNvPr id="109" name="正文级别 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>
              <a:spcBef>
                <a:spcPts val="6000"/>
              </a:spcBef>
              <a:buSzTx/>
              <a:buNone/>
              <a:defRPr sz="5000"/>
            </a:lvl1pPr>
            <a:lvl2pPr marL="0" indent="457200">
              <a:spcBef>
                <a:spcPts val="6000"/>
              </a:spcBef>
              <a:buSzTx/>
              <a:buNone/>
              <a:defRPr sz="5000"/>
            </a:lvl2pPr>
            <a:lvl3pPr marL="0" indent="914400">
              <a:spcBef>
                <a:spcPts val="6000"/>
              </a:spcBef>
              <a:buSzTx/>
              <a:buNone/>
              <a:defRPr sz="5000"/>
            </a:lvl3pPr>
            <a:lvl4pPr marL="0" indent="1371600">
              <a:spcBef>
                <a:spcPts val="6000"/>
              </a:spcBef>
              <a:buSzTx/>
              <a:buNone/>
              <a:defRPr sz="5000"/>
            </a:lvl4pPr>
            <a:lvl5pPr marL="0" indent="1828800">
              <a:spcBef>
                <a:spcPts val="6000"/>
              </a:spcBef>
              <a:buSzTx/>
              <a:buNone/>
              <a:defRPr sz="5000"/>
            </a:lvl5pPr>
          </a:lstStyle>
          <a:p>
            <a:pPr/>
            <a:r>
              <a:t>议程主题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0" name="议程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议程标题</a:t>
            </a:r>
          </a:p>
        </p:txBody>
      </p:sp>
      <p:sp>
        <p:nvSpPr>
          <p:cNvPr id="111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说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正文级别 1…"/>
          <p:cNvSpPr txBox="1"/>
          <p:nvPr>
            <p:ph type="body" sz="half" idx="1" hasCustomPrompt="1"/>
          </p:nvPr>
        </p:nvSpPr>
        <p:spPr>
          <a:xfrm>
            <a:off x="1206500" y="4191000"/>
            <a:ext cx="21971000" cy="4089400"/>
          </a:xfrm>
          <a:prstGeom prst="rect">
            <a:avLst/>
          </a:prstGeom>
        </p:spPr>
        <p:txBody>
          <a:bodyPr anchor="ctr"/>
          <a:lstStyle>
            <a:lvl1pPr marL="0" indent="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说明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9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显著事实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正文级别 1…"/>
          <p:cNvSpPr txBox="1"/>
          <p:nvPr>
            <p:ph type="body" idx="1" hasCustomPrompt="1"/>
          </p:nvPr>
        </p:nvSpPr>
        <p:spPr>
          <a:xfrm>
            <a:off x="1206500" y="1206500"/>
            <a:ext cx="21971000" cy="7353300"/>
          </a:xfrm>
          <a:prstGeom prst="rect">
            <a:avLst/>
          </a:prstGeom>
        </p:spPr>
        <p:txBody>
          <a:bodyPr anchor="b"/>
          <a:lstStyle>
            <a:lvl1pPr marL="0" indent="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27" name="事实信息"/>
          <p:cNvSpPr txBox="1"/>
          <p:nvPr>
            <p:ph type="body" sz="quarter" idx="21" hasCustomPrompt="1"/>
          </p:nvPr>
        </p:nvSpPr>
        <p:spPr>
          <a:xfrm>
            <a:off x="1206500" y="8128000"/>
            <a:ext cx="21971000" cy="10795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90000"/>
              </a:lnSpc>
              <a:spcBef>
                <a:spcPts val="0"/>
              </a:spcBef>
              <a:buSzTx/>
              <a:buNone/>
              <a:defRPr spc="-55" sz="5500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事实信息</a:t>
            </a:r>
          </a:p>
        </p:txBody>
      </p:sp>
      <p:sp>
        <p:nvSpPr>
          <p:cNvPr id="128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出自"/>
          <p:cNvSpPr txBox="1"/>
          <p:nvPr>
            <p:ph type="body" sz="quarter" idx="21" hasCustomPrompt="1"/>
          </p:nvPr>
        </p:nvSpPr>
        <p:spPr>
          <a:xfrm>
            <a:off x="5461000" y="9563100"/>
            <a:ext cx="13728700" cy="6985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84225">
              <a:spcBef>
                <a:spcPts val="0"/>
              </a:spcBef>
              <a:buSzTx/>
              <a:buNone/>
              <a:defRPr sz="3420">
                <a:latin typeface="Produkt Light"/>
                <a:ea typeface="Produkt Light"/>
                <a:cs typeface="Produkt Light"/>
                <a:sym typeface="Produkt Light"/>
              </a:defRPr>
            </a:lvl1pPr>
          </a:lstStyle>
          <a:p>
            <a:pPr/>
            <a:r>
              <a:t>出自</a:t>
            </a:r>
          </a:p>
        </p:txBody>
      </p:sp>
      <p:sp>
        <p:nvSpPr>
          <p:cNvPr id="136" name="正文级别 1…"/>
          <p:cNvSpPr txBox="1"/>
          <p:nvPr>
            <p:ph type="body" sz="quarter" idx="1" hasCustomPrompt="1"/>
          </p:nvPr>
        </p:nvSpPr>
        <p:spPr>
          <a:xfrm>
            <a:off x="5194300" y="4165600"/>
            <a:ext cx="13995400" cy="4432300"/>
          </a:xfrm>
          <a:prstGeom prst="rect">
            <a:avLst/>
          </a:prstGeom>
        </p:spPr>
        <p:txBody>
          <a:bodyPr anchor="b"/>
          <a:lstStyle>
            <a:lvl1pPr marL="254000" indent="-2540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1pPr>
            <a:lvl2pPr marL="254000" indent="2032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2pPr>
            <a:lvl3pPr marL="254000" indent="6604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3pPr>
            <a:lvl4pPr marL="254000" indent="11176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4pPr>
            <a:lvl5pPr marL="254000" indent="15748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“著名引文”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37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照片 - 3 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白色弧形层叠图案的特写"/>
          <p:cNvSpPr/>
          <p:nvPr>
            <p:ph type="pic" sz="quarter" idx="21"/>
          </p:nvPr>
        </p:nvSpPr>
        <p:spPr>
          <a:xfrm>
            <a:off x="1257300" y="3213100"/>
            <a:ext cx="7289800" cy="7289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5" name="灰色石头层叠图案的特写"/>
          <p:cNvSpPr/>
          <p:nvPr>
            <p:ph type="pic" sz="quarter" idx="22"/>
          </p:nvPr>
        </p:nvSpPr>
        <p:spPr>
          <a:xfrm>
            <a:off x="7353300" y="3632200"/>
            <a:ext cx="9677400" cy="64516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6" name="白色罗纹图案的特写"/>
          <p:cNvSpPr/>
          <p:nvPr>
            <p:ph type="pic" sz="quarter" idx="23"/>
          </p:nvPr>
        </p:nvSpPr>
        <p:spPr>
          <a:xfrm>
            <a:off x="14621933" y="3632200"/>
            <a:ext cx="9677401" cy="645725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7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棱角分明且带阴影的未来感白色走廊"/>
          <p:cNvSpPr/>
          <p:nvPr>
            <p:ph type="pic" idx="21"/>
          </p:nvPr>
        </p:nvSpPr>
        <p:spPr>
          <a:xfrm>
            <a:off x="0" y="-1270000"/>
            <a:ext cx="24384000" cy="162560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5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与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白色未来感弧形结构"/>
          <p:cNvSpPr/>
          <p:nvPr>
            <p:ph type="pic" idx="21"/>
          </p:nvPr>
        </p:nvSpPr>
        <p:spPr>
          <a:xfrm>
            <a:off x="0" y="-5397500"/>
            <a:ext cx="27190700" cy="2039302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作者和日期"/>
          <p:cNvSpPr txBox="1"/>
          <p:nvPr>
            <p:ph type="body" sz="quarter" idx="22" hasCustomPrompt="1"/>
          </p:nvPr>
        </p:nvSpPr>
        <p:spPr>
          <a:xfrm>
            <a:off x="1206500" y="12268200"/>
            <a:ext cx="21971000" cy="660400"/>
          </a:xfrm>
          <a:prstGeom prst="rect">
            <a:avLst/>
          </a:prstGeom>
        </p:spPr>
        <p:txBody>
          <a:bodyPr lIns="45719" tIns="45719" rIns="45719" bIns="45719" anchor="b"/>
          <a:lstStyle>
            <a:lvl1pPr marL="0" indent="0" defTabSz="808990">
              <a:spcBef>
                <a:spcPts val="0"/>
              </a:spcBef>
              <a:buSzTx/>
              <a:buNone/>
              <a:defRPr sz="3234">
                <a:latin typeface="Produkt Light"/>
                <a:ea typeface="Produkt Light"/>
                <a:cs typeface="Produkt Light"/>
                <a:sym typeface="Produkt Light"/>
              </a:defRPr>
            </a:lvl1pPr>
          </a:lstStyle>
          <a:p>
            <a:pPr/>
            <a:r>
              <a:t>作者和日期</a:t>
            </a:r>
          </a:p>
        </p:txBody>
      </p:sp>
      <p:sp>
        <p:nvSpPr>
          <p:cNvPr id="23" name="正文级别 1…"/>
          <p:cNvSpPr txBox="1"/>
          <p:nvPr>
            <p:ph type="body" sz="quarter" idx="1" hasCustomPrompt="1"/>
          </p:nvPr>
        </p:nvSpPr>
        <p:spPr>
          <a:xfrm>
            <a:off x="1206500" y="7353300"/>
            <a:ext cx="21971000" cy="2006600"/>
          </a:xfrm>
          <a:prstGeom prst="rect">
            <a:avLst/>
          </a:prstGeom>
        </p:spPr>
        <p:txBody>
          <a:bodyPr/>
          <a:lstStyle>
            <a:lvl1pPr marL="0" indent="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演示文稿副标题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4" name="演示文稿标题"/>
          <p:cNvSpPr txBox="1"/>
          <p:nvPr>
            <p:ph type="title" hasCustomPrompt="1"/>
          </p:nvPr>
        </p:nvSpPr>
        <p:spPr>
          <a:xfrm>
            <a:off x="1206500" y="2616200"/>
            <a:ext cx="21971004" cy="4648200"/>
          </a:xfrm>
          <a:prstGeom prst="rect">
            <a:avLst/>
          </a:prstGeom>
        </p:spPr>
        <p:txBody>
          <a:bodyPr anchor="b"/>
          <a:lstStyle>
            <a:lvl1pPr defTabSz="355600">
              <a:defRPr spc="-119" sz="12000"/>
            </a:lvl1pPr>
          </a:lstStyle>
          <a:p>
            <a:pPr/>
            <a:r>
              <a:t>演示文稿标题</a:t>
            </a:r>
          </a:p>
        </p:txBody>
      </p:sp>
      <p:sp>
        <p:nvSpPr>
          <p:cNvPr id="2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与照片（备选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白色弧形层叠图案的特写"/>
          <p:cNvSpPr/>
          <p:nvPr>
            <p:ph type="pic" idx="21"/>
          </p:nvPr>
        </p:nvSpPr>
        <p:spPr>
          <a:xfrm>
            <a:off x="11569700" y="0"/>
            <a:ext cx="13716000" cy="137160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3" name="幻灯片标题"/>
          <p:cNvSpPr txBox="1"/>
          <p:nvPr>
            <p:ph type="title" hasCustomPrompt="1"/>
          </p:nvPr>
        </p:nvSpPr>
        <p:spPr>
          <a:xfrm>
            <a:off x="1206500" y="13335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pPr/>
            <a:r>
              <a:t>幻灯片标题</a:t>
            </a:r>
          </a:p>
        </p:txBody>
      </p:sp>
      <p:sp>
        <p:nvSpPr>
          <p:cNvPr id="34" name="正文级别 1…"/>
          <p:cNvSpPr txBox="1"/>
          <p:nvPr>
            <p:ph type="body" sz="quarter" idx="1" hasCustomPrompt="1"/>
          </p:nvPr>
        </p:nvSpPr>
        <p:spPr>
          <a:xfrm>
            <a:off x="1206500" y="7150100"/>
            <a:ext cx="9779000" cy="5385424"/>
          </a:xfrm>
          <a:prstGeom prst="rect">
            <a:avLst/>
          </a:prstGeom>
        </p:spPr>
        <p:txBody>
          <a:bodyPr/>
          <a:lstStyle>
            <a:lvl1pPr marL="0" indent="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幻灯片副标题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与项目符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43" name="幻灯片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44" name="正文级别 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项目符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正文级别 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、项目符号与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白色弧形石头边缘的特写"/>
          <p:cNvSpPr/>
          <p:nvPr>
            <p:ph type="pic" idx="21"/>
          </p:nvPr>
        </p:nvSpPr>
        <p:spPr>
          <a:xfrm>
            <a:off x="12382500" y="-1206500"/>
            <a:ext cx="12103100" cy="1614031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1" name="幻灯片副标题"/>
          <p:cNvSpPr txBox="1"/>
          <p:nvPr>
            <p:ph type="body" sz="quarter" idx="22" hasCustomPrompt="1"/>
          </p:nvPr>
        </p:nvSpPr>
        <p:spPr>
          <a:xfrm>
            <a:off x="1206500" y="2324100"/>
            <a:ext cx="9779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62" name="幻灯片标题"/>
          <p:cNvSpPr txBox="1"/>
          <p:nvPr>
            <p:ph type="title" hasCustomPrompt="1"/>
          </p:nvPr>
        </p:nvSpPr>
        <p:spPr>
          <a:xfrm>
            <a:off x="1206500" y="635000"/>
            <a:ext cx="9779000" cy="1689100"/>
          </a:xfrm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63" name="正文级别 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、项目符号与实时视频（小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72" name="幻灯片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73" name="正文级别 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7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、项目符号与实时视频（大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9779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82" name="幻灯片标题"/>
          <p:cNvSpPr txBox="1"/>
          <p:nvPr>
            <p:ph type="title" hasCustomPrompt="1"/>
          </p:nvPr>
        </p:nvSpPr>
        <p:spPr>
          <a:xfrm>
            <a:off x="1206500" y="635000"/>
            <a:ext cx="9779000" cy="1689100"/>
          </a:xfrm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83" name="正文级别 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8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章节标题"/>
          <p:cNvSpPr txBox="1"/>
          <p:nvPr>
            <p:ph type="title" hasCustomPrompt="1"/>
          </p:nvPr>
        </p:nvSpPr>
        <p:spPr>
          <a:xfrm>
            <a:off x="1206496" y="39116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spc="-119" sz="12000"/>
            </a:lvl1pPr>
          </a:lstStyle>
          <a:p>
            <a:pPr/>
            <a:r>
              <a:t>章节标题</a:t>
            </a:r>
          </a:p>
        </p:txBody>
      </p:sp>
      <p:sp>
        <p:nvSpPr>
          <p:cNvPr id="92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Relationship Id="rId17" Type="http://schemas.openxmlformats.org/officeDocument/2006/relationships/slideLayout" Target="../slideLayouts/slideLayout16.xml"/><Relationship Id="rId18" Type="http://schemas.openxmlformats.org/officeDocument/2006/relationships/slideLayout" Target="../slideLayouts/slideLayout17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"/>
          <p:cNvSpPr txBox="1"/>
          <p:nvPr>
            <p:ph type="title" hasCustomPrompt="1"/>
          </p:nvPr>
        </p:nvSpPr>
        <p:spPr>
          <a:xfrm>
            <a:off x="1206500" y="635000"/>
            <a:ext cx="21971000" cy="16891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幻灯片标题</a:t>
            </a:r>
          </a:p>
        </p:txBody>
      </p:sp>
      <p:sp>
        <p:nvSpPr>
          <p:cNvPr id="3" name="正文级别 1…"/>
          <p:cNvSpPr txBox="1"/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" name="幻灯片编号"/>
          <p:cNvSpPr txBox="1"/>
          <p:nvPr>
            <p:ph type="sldNum" sz="quarter" idx="2"/>
          </p:nvPr>
        </p:nvSpPr>
        <p:spPr>
          <a:xfrm>
            <a:off x="23538179" y="12443459"/>
            <a:ext cx="408941" cy="444501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algn="r" defTabSz="584200">
              <a:spcBef>
                <a:spcPts val="0"/>
              </a:spcBef>
              <a:defRPr sz="20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  <p:sldLayoutId id="2147483665" r:id="rId18"/>
  </p:sldLayoutIdLst>
  <p:transition xmlns:p14="http://schemas.microsoft.com/office/powerpoint/2010/main" spd="med" advClick="1"/>
  <p:txStyles>
    <p:titleStyle>
      <a:lvl1pPr marL="0" marR="0" indent="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1pPr>
      <a:lvl2pPr marL="0" marR="0" indent="4572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2pPr>
      <a:lvl3pPr marL="0" marR="0" indent="9144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3pPr>
      <a:lvl4pPr marL="0" marR="0" indent="13716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4pPr>
      <a:lvl5pPr marL="0" marR="0" indent="18288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5pPr>
      <a:lvl6pPr marL="0" marR="0" indent="22860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6pPr>
      <a:lvl7pPr marL="0" marR="0" indent="27432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7pPr>
      <a:lvl8pPr marL="0" marR="0" indent="32004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8pPr>
      <a:lvl9pPr marL="0" marR="0" indent="36576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9pPr>
    </p:titleStyle>
    <p:bodyStyle>
      <a:lvl1pPr marL="4572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1pPr>
      <a:lvl2pPr marL="9144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2pPr>
      <a:lvl3pPr marL="13716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3pPr>
      <a:lvl4pPr marL="18288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4pPr>
      <a:lvl5pPr marL="22860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5pPr>
      <a:lvl6pPr marL="27432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6pPr>
      <a:lvl7pPr marL="32004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7pPr>
      <a:lvl8pPr marL="36576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8pPr>
      <a:lvl9pPr marL="41148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9pPr>
    </p:bodyStyle>
    <p:otherStyle>
      <a:lvl1pPr marL="0" marR="0" indent="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1pPr>
      <a:lvl2pPr marL="0" marR="0" indent="4572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2pPr>
      <a:lvl3pPr marL="0" marR="0" indent="9144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3pPr>
      <a:lvl4pPr marL="0" marR="0" indent="13716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4pPr>
      <a:lvl5pPr marL="0" marR="0" indent="18288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5pPr>
      <a:lvl6pPr marL="0" marR="0" indent="22860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6pPr>
      <a:lvl7pPr marL="0" marR="0" indent="27432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7pPr>
      <a:lvl8pPr marL="0" marR="0" indent="32004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8pPr>
      <a:lvl9pPr marL="0" marR="0" indent="36576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作者和日期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72" name="Hello"/>
          <p:cNvSpPr txBox="1"/>
          <p:nvPr>
            <p:ph type="subTitle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Hello</a:t>
            </a:r>
          </a:p>
        </p:txBody>
      </p:sp>
      <p:sp>
        <p:nvSpPr>
          <p:cNvPr id="173" name="Page1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Page1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作者和日期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76" name="Word"/>
          <p:cNvSpPr txBox="1"/>
          <p:nvPr>
            <p:ph type="subTitle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Word</a:t>
            </a:r>
          </a:p>
        </p:txBody>
      </p:sp>
      <p:sp>
        <p:nvSpPr>
          <p:cNvPr id="177" name="Page2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Page2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38_MinimalistLight">
  <a:themeElements>
    <a:clrScheme name="38_MinimalistLight">
      <a:dk1>
        <a:srgbClr val="53585F"/>
      </a:dk1>
      <a:lt1>
        <a:srgbClr val="FFFFFF"/>
      </a:lt1>
      <a:dk2>
        <a:srgbClr val="53585F"/>
      </a:dk2>
      <a:lt2>
        <a:srgbClr val="D5D5D5"/>
      </a:lt2>
      <a:accent1>
        <a:srgbClr val="9FAABA"/>
      </a:accent1>
      <a:accent2>
        <a:srgbClr val="88A7B2"/>
      </a:accent2>
      <a:accent3>
        <a:srgbClr val="94B9A3"/>
      </a:accent3>
      <a:accent4>
        <a:srgbClr val="F0BE5E"/>
      </a:accent4>
      <a:accent5>
        <a:srgbClr val="D5B7B7"/>
      </a:accent5>
      <a:accent6>
        <a:srgbClr val="B894B1"/>
      </a:accent6>
      <a:hlink>
        <a:srgbClr val="0000FF"/>
      </a:hlink>
      <a:folHlink>
        <a:srgbClr val="FF00FF"/>
      </a:folHlink>
    </a:clrScheme>
    <a:fontScheme name="38_MinimalistLight">
      <a:majorFont>
        <a:latin typeface="Produkt Extralight"/>
        <a:ea typeface="Produkt Extralight"/>
        <a:cs typeface="Produkt Extralight"/>
      </a:majorFont>
      <a:minorFont>
        <a:latin typeface="Produkt Extralight"/>
        <a:ea typeface="Produkt Extralight"/>
        <a:cs typeface="Produkt Extralight"/>
      </a:minorFont>
    </a:fontScheme>
    <a:fmtScheme name="38_Minimalist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satOff val="-9155"/>
            <a:lumOff val="-32673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>
              <a:satOff val="-9155"/>
              <a:lumOff val="-32673"/>
            </a:schemeClr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355600" rtl="0" fontAlgn="auto" latinLnBrk="0" hangingPunct="0">
          <a:lnSpc>
            <a:spcPct val="100000"/>
          </a:lnSpc>
          <a:spcBef>
            <a:spcPts val="47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chemeClr val="accent1">
                <a:satOff val="-9155"/>
                <a:lumOff val="-32673"/>
              </a:schemeClr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38_MinimalistLight">
  <a:themeElements>
    <a:clrScheme name="38_MinimalistLight">
      <a:dk1>
        <a:srgbClr val="000000"/>
      </a:dk1>
      <a:lt1>
        <a:srgbClr val="FFFFFF"/>
      </a:lt1>
      <a:dk2>
        <a:srgbClr val="53585F"/>
      </a:dk2>
      <a:lt2>
        <a:srgbClr val="D5D5D5"/>
      </a:lt2>
      <a:accent1>
        <a:srgbClr val="9FAABA"/>
      </a:accent1>
      <a:accent2>
        <a:srgbClr val="88A7B2"/>
      </a:accent2>
      <a:accent3>
        <a:srgbClr val="94B9A3"/>
      </a:accent3>
      <a:accent4>
        <a:srgbClr val="F0BE5E"/>
      </a:accent4>
      <a:accent5>
        <a:srgbClr val="D5B7B7"/>
      </a:accent5>
      <a:accent6>
        <a:srgbClr val="B894B1"/>
      </a:accent6>
      <a:hlink>
        <a:srgbClr val="0000FF"/>
      </a:hlink>
      <a:folHlink>
        <a:srgbClr val="FF00FF"/>
      </a:folHlink>
    </a:clrScheme>
    <a:fontScheme name="38_MinimalistLight">
      <a:majorFont>
        <a:latin typeface="Produkt Extralight"/>
        <a:ea typeface="Produkt Extralight"/>
        <a:cs typeface="Produkt Extralight"/>
      </a:majorFont>
      <a:minorFont>
        <a:latin typeface="Produkt Extralight"/>
        <a:ea typeface="Produkt Extralight"/>
        <a:cs typeface="Produkt Extralight"/>
      </a:minorFont>
    </a:fontScheme>
    <a:fmtScheme name="38_Minimalist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satOff val="-9155"/>
            <a:lumOff val="-32673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>
              <a:satOff val="-9155"/>
              <a:lumOff val="-32673"/>
            </a:schemeClr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355600" rtl="0" fontAlgn="auto" latinLnBrk="0" hangingPunct="0">
          <a:lnSpc>
            <a:spcPct val="100000"/>
          </a:lnSpc>
          <a:spcBef>
            <a:spcPts val="47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chemeClr val="accent1">
                <a:satOff val="-9155"/>
                <a:lumOff val="-32673"/>
              </a:schemeClr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